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K26AlphaABC" panose="02000500000000000000" pitchFamily="2" charset="0"/>
      <p:regular r:id="rId9"/>
    </p:embeddedFont>
    <p:embeddedFont>
      <p:font typeface="Happy Monkey" panose="020B0604020202020204" charset="0"/>
      <p:regular r:id="rId10"/>
    </p:embeddedFont>
    <p:embeddedFont>
      <p:font typeface="Short Stack" panose="020B0604020202020204" charset="0"/>
      <p:regular r:id="rId1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5282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9"/>
            <a:ext cx="452596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hyperlink" Target="slide4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hyperlink" Target="slide6.xml" TargetMode="External"/><Relationship Id="rId5" Type="http://schemas.openxmlformats.org/officeDocument/2006/relationships/hyperlink" Target="slide3.xml" TargetMode="External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hyperlink" Target="slide5.x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JlSTku8P9T8jAbvPJkxTpJtPySIJDZhk42eqlNnMhHQ/edit?usp=shar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afeshare.tv/w/ffcSAzmfc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zooatlanta.org/ivan?ff_s=U-0WA" TargetMode="External"/><Relationship Id="rId12" Type="http://schemas.openxmlformats.org/officeDocument/2006/relationships/hyperlink" Target="http://wwf.panda.org/what_we_do/endangered_species/great_apes/gorillas/threa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heoneandonlyivan.com/ivan/" TargetMode="External"/><Relationship Id="rId11" Type="http://schemas.openxmlformats.org/officeDocument/2006/relationships/hyperlink" Target="http://www.kidsplayandcreate.com/fun-gorilla-facts-for-kids/" TargetMode="External"/><Relationship Id="rId5" Type="http://schemas.openxmlformats.org/officeDocument/2006/relationships/hyperlink" Target="http://wwf.panda.org/what_we_do/endangered_species/great_apes/gorillas/?src=footer" TargetMode="External"/><Relationship Id="rId10" Type="http://schemas.openxmlformats.org/officeDocument/2006/relationships/hyperlink" Target="http://www.sciencekids.co.nz/sciencefacts/animals/gorilla.html" TargetMode="External"/><Relationship Id="rId4" Type="http://schemas.openxmlformats.org/officeDocument/2006/relationships/hyperlink" Target="http://kids.nationalgeographic.com/animals/mountain-gorilla/" TargetMode="External"/><Relationship Id="rId9" Type="http://schemas.openxmlformats.org/officeDocument/2006/relationships/hyperlink" Target="http://safeshare.tv/w/INgVXEahC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AC6D54-3214-40A3-8FF5-AAE00BF20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3FA1A-F63E-401C-B5A8-9153C0EF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275F7F-DBDA-46C9-810F-5A9E9CC6F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Task</a:t>
            </a:r>
            <a:endParaRPr lang="en-US" sz="3200" b="0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Process</a:t>
            </a:r>
            <a:endParaRPr lang="en-US" sz="3200" b="0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7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 action="ppaction://hlinksldjump"/>
              </a:rPr>
              <a:t>Resources</a:t>
            </a:r>
            <a:endParaRPr lang="en-US" sz="3200" b="0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9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 action="ppaction://hlinksldjump"/>
              </a:rPr>
              <a:t>Evaluation</a:t>
            </a:r>
            <a:endParaRPr lang="en-US" sz="3200" b="0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11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44337-3E29-4EF1-B08B-D9370679C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D938FB-7038-42AF-B229-1F54F3C5E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4EF441-AC88-4CB5-96FF-8B6E34CC13A5}"/>
              </a:ext>
            </a:extLst>
          </p:cNvPr>
          <p:cNvSpPr/>
          <p:nvPr/>
        </p:nvSpPr>
        <p:spPr>
          <a:xfrm>
            <a:off x="4343400" y="15634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chemeClr val="hlink"/>
                </a:solidFill>
                <a:latin typeface="K26AlphaABC" panose="02000500000000000000" pitchFamily="2" charset="0"/>
                <a:ea typeface="Short Stack"/>
                <a:cs typeface="Short Stack"/>
                <a:sym typeface="Short Stack"/>
                <a:hlinkClick r:id="rId4"/>
              </a:rPr>
              <a:t>web Quest</a:t>
            </a:r>
            <a:r>
              <a:rPr lang="en-US" sz="3600" dirty="0">
                <a:solidFill>
                  <a:schemeClr val="dk1"/>
                </a:solidFill>
                <a:latin typeface="K26AlphaABC" panose="02000500000000000000" pitchFamily="2" charset="0"/>
                <a:ea typeface="Short Stack"/>
                <a:cs typeface="Short Stack"/>
                <a:sym typeface="Short Stack"/>
                <a:hlinkClick r:id="rId4"/>
              </a:rPr>
              <a:t> </a:t>
            </a:r>
            <a:endParaRPr lang="en-US" sz="3600" dirty="0">
              <a:latin typeface="K26AlphaABC" panose="02000500000000000000" pitchFamily="2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CCD922-056D-4E92-A1B0-73B6BC9D4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Information on Gorillas (Nat. Geo.)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Characteristics of Gorillas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6"/>
              </a:rPr>
              <a:t>The One and Only Ivan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7"/>
              </a:rPr>
              <a:t>Zoo Atlanta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8"/>
              </a:rPr>
              <a:t>Ivan the Gorilla Video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9"/>
              </a:rPr>
              <a:t>Gorillas in the Wild Video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0"/>
              </a:rPr>
              <a:t>Science Facts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1"/>
              </a:rPr>
              <a:t>Gorilla Facts</a:t>
            </a:r>
            <a:endParaRPr lang="en-US" sz="2400" u="sng" dirty="0">
              <a:solidFill>
                <a:schemeClr val="hlink"/>
              </a:solidFill>
              <a:latin typeface="Happy Monkey"/>
              <a:ea typeface="Happy Monkey"/>
              <a:cs typeface="Happy Monkey"/>
              <a:sym typeface="Happy Monkey"/>
              <a:hlinkClick r:id="rId1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appy Monkey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2"/>
              </a:rPr>
              <a:t>Threats to Gorillas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6142109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Samson gray dog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2B58-AB86-441A-808A-5C590556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</Words>
  <Application>Microsoft Office PowerPoint</Application>
  <PresentationFormat>On-screen Show (4:3)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K26AlphaABC</vt:lpstr>
      <vt:lpstr>Happy Monkey</vt:lpstr>
      <vt:lpstr>Short Stack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 and Only Ivan WebQuest</dc:title>
  <dc:creator>Kris</dc:creator>
  <cp:lastModifiedBy>Kristin Muse</cp:lastModifiedBy>
  <cp:revision>5</cp:revision>
  <dcterms:modified xsi:type="dcterms:W3CDTF">2017-12-06T17:10:41Z</dcterms:modified>
</cp:coreProperties>
</file>